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5" r:id="rId4"/>
    <p:sldId id="286" r:id="rId5"/>
    <p:sldId id="288" r:id="rId6"/>
    <p:sldId id="289" r:id="rId7"/>
    <p:sldId id="290" r:id="rId8"/>
    <p:sldId id="291" r:id="rId9"/>
    <p:sldId id="292" r:id="rId10"/>
    <p:sldId id="293" r:id="rId11"/>
    <p:sldId id="27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1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060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78C9-9507-AF71-A047-53BD357DF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A3828-C975-6958-DA9B-4AF51583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48809-E4CB-9503-0A1B-8ACD7F469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A95D8-1711-D82D-A416-770F0A4A5A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8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FB274-482D-9DDF-7B17-9EB87DD80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1065BA-9A1F-A5E3-478E-B58F80B8F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5B7524-A79F-BBF9-8770-FE1F0B3B4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3D1C5-639E-52FE-A20D-D46E84E165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1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5C256-1BCC-8918-7A2F-FFD103695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E14BD-902B-D522-5164-5D77415C4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31E0B2-AE30-3892-11C0-B661EA5280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D09D5-302C-21D3-13B8-CAFA8CB41B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55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A9543-4884-26F9-1B71-7E5FD0905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8BE3B-6A2B-41C8-0700-55573145B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4C775B-C3FA-318A-12A1-2FC787ABA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D0F91-58D7-D5CE-CBF9-755E8BDE91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55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602FA-66CE-408C-4B9C-3F8F3EDEE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9BB448-F613-DE0E-C4C0-5CDEBF929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F2FA11-5537-AC63-4EB6-39FE3A1D8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3E47F-C07F-4615-E127-F272BEAEC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77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815FB-BF0B-7C02-3C59-669186C9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FFD069-15BB-B9C0-BB10-69D60763E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BC6CC-5306-3606-A333-034E847A2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41C65-53D8-1C6E-62F2-F74FC1C5AB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28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81DFF-FD26-1EB7-3311-BD6A36B4E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0A842B-1633-C802-BC7F-985F29233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869503-D489-DEB9-57EA-F8D53D935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55534-CDA5-F76A-9653-02A1B5BDE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15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DF990-6FD0-6A01-F3B3-B27D99E21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11D85-89A7-7436-183B-679EE991A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CA32AD-CB84-3804-AA23-8B4AE9BF2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8C2AD-5601-A132-155C-E7297FF667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22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6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1307" y="-55880"/>
            <a:ext cx="12191695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61612" y="5357368"/>
            <a:ext cx="12191695" cy="1444752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1612" y="5229352"/>
            <a:ext cx="12191695" cy="11887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5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56" y="383032"/>
            <a:ext cx="1143000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58628" y="602488"/>
            <a:ext cx="76355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RAPAT TERBUKA SENAT UNIVERSITAS MULAWARMAN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858628" y="1053463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F4E2"/>
                </a:solidFill>
              </a:rPr>
              <a:t>Selasa, </a:t>
            </a:r>
            <a:r>
              <a:rPr lang="en-US" sz="1600">
                <a:solidFill>
                  <a:srgbClr val="D8F4E2"/>
                </a:solidFill>
              </a:rPr>
              <a:t>8 September </a:t>
            </a:r>
            <a:r>
              <a:rPr lang="en-US" sz="1600" dirty="0">
                <a:solidFill>
                  <a:srgbClr val="D8F4E2"/>
                </a:solidFill>
              </a:rPr>
              <a:t>2026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1620" y="1772920"/>
            <a:ext cx="905256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PENYAMPAIAN VISI, MISI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 PROGRAM KERJA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88196" y="2998216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B705"/>
                </a:solidFill>
              </a:rPr>
              <a:t>BAKAL CALON REKTOR UNIVERSITAS MULAWARMAN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8196" y="3491992"/>
            <a:ext cx="4434840" cy="566928"/>
          </a:xfrm>
          <a:prstGeom prst="roundRect">
            <a:avLst>
              <a:gd name="adj" fmla="val 12903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71076" y="3592576"/>
            <a:ext cx="50188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Prof. Dr. </a:t>
            </a:r>
            <a:r>
              <a:rPr lang="en-US" b="1" dirty="0" err="1"/>
              <a:t>Soerja</a:t>
            </a:r>
            <a:r>
              <a:rPr lang="en-US" b="1" dirty="0"/>
              <a:t> </a:t>
            </a:r>
            <a:r>
              <a:rPr lang="en-US" b="1" dirty="0" err="1"/>
              <a:t>Koesnarpadi</a:t>
            </a:r>
            <a:r>
              <a:rPr lang="en-US" b="1" dirty="0"/>
              <a:t>, </a:t>
            </a:r>
            <a:r>
              <a:rPr lang="en-US" b="1" dirty="0" err="1"/>
              <a:t>S.Si</a:t>
            </a:r>
            <a:r>
              <a:rPr lang="en-US" b="1" dirty="0"/>
              <a:t>, </a:t>
            </a:r>
            <a:r>
              <a:rPr lang="en-US" b="1" dirty="0" err="1"/>
              <a:t>M.Si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871076" y="3894328"/>
            <a:ext cx="40690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D8F4E2"/>
                </a:solidFill>
              </a:rPr>
              <a:t>[Fakultas/Unit] • [Periode/Tahun]</a:t>
            </a:r>
            <a:endParaRPr lang="en-US" sz="800" dirty="0"/>
          </a:p>
        </p:txBody>
      </p:sp>
      <p:pic>
        <p:nvPicPr>
          <p:cNvPr id="14" name="Image 2" descr="/mnt/data/diktisaintek-20260408145732-367e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52" y="5723472"/>
            <a:ext cx="2426787" cy="717451"/>
          </a:xfrm>
          <a:prstGeom prst="rect">
            <a:avLst/>
          </a:prstGeom>
        </p:spPr>
      </p:pic>
      <p:pic>
        <p:nvPicPr>
          <p:cNvPr id="15" name="Image 3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461" y="5659120"/>
            <a:ext cx="799730" cy="799730"/>
          </a:xfrm>
          <a:prstGeom prst="rect">
            <a:avLst/>
          </a:prstGeom>
        </p:spPr>
      </p:pic>
      <p:pic>
        <p:nvPicPr>
          <p:cNvPr id="16" name="Image 4" descr="/mnt/data/logo-unggul-20260408145732-41a84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157" y="5730161"/>
            <a:ext cx="1627783" cy="680878"/>
          </a:xfrm>
          <a:prstGeom prst="rect">
            <a:avLst/>
          </a:prstGeom>
        </p:spPr>
      </p:pic>
      <p:pic>
        <p:nvPicPr>
          <p:cNvPr id="17" name="Image 5" descr="/mnt/data/blu-20260408145731-85748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5690" y="5659120"/>
            <a:ext cx="799730" cy="799730"/>
          </a:xfrm>
          <a:prstGeom prst="rect">
            <a:avLst/>
          </a:prstGeom>
        </p:spPr>
      </p:pic>
      <p:pic>
        <p:nvPicPr>
          <p:cNvPr id="18" name="Image 6" descr="/mnt/data/dies-natalis-20260408145732-edfb3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919" y="5659120"/>
            <a:ext cx="730615" cy="90893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0161380" y="6034024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2B705"/>
                </a:solidFill>
              </a:rPr>
              <a:t>2026</a:t>
            </a:r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260286C-C259-2601-C534-F1ABA8FACC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32" y="5679879"/>
            <a:ext cx="799730" cy="79973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F6CB1-7F6A-8E14-132D-AAEFB17DB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727F504-9373-985A-03FF-E6B227382EF6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D18964F-467A-E775-A047-0AE31CECE576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E5B31D11-F455-8500-6809-507DD7C67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A0764023-1213-D90E-6306-E6ABC79DD95B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7B235EB-328D-7DA9-B6A5-53068274BF91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10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589905D-9B1C-C629-76B4-6635E718E8AD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5E7AB3C-7684-D7A8-1E7D-ED835943594F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A9DA0E2-6C2E-3EA6-A089-DF4955520F5A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5A469E-54F1-C45E-B4CA-DCC9BA5EC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1248" y="192024"/>
            <a:ext cx="2247452" cy="7168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80C839-18A0-C68E-37B9-95CEA2EEB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318" y="1193505"/>
            <a:ext cx="10615359" cy="48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91028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235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0896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9436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05740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2B705"/>
                </a:solidFill>
              </a:rPr>
              <a:t>TERIMA KASIH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68680" y="29077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D8F4E2"/>
                </a:solidFill>
              </a:rPr>
              <a:t>Atas perhatian dan kesempatan </a:t>
            </a:r>
            <a:r>
              <a:rPr lang="en-US" sz="1300" dirty="0" err="1">
                <a:solidFill>
                  <a:srgbClr val="D8F4E2"/>
                </a:solidFill>
              </a:rPr>
              <a:t>dalam</a:t>
            </a:r>
            <a:r>
              <a:rPr lang="en-US" sz="1300" dirty="0">
                <a:solidFill>
                  <a:srgbClr val="D8F4E2"/>
                </a:solidFill>
              </a:rPr>
              <a:t> </a:t>
            </a:r>
            <a:r>
              <a:rPr lang="en-US" sz="1300" dirty="0" err="1">
                <a:solidFill>
                  <a:srgbClr val="D8F4E2"/>
                </a:solidFill>
              </a:rPr>
              <a:t>Rapat</a:t>
            </a:r>
            <a:r>
              <a:rPr lang="en-US" sz="1300" dirty="0">
                <a:solidFill>
                  <a:srgbClr val="D8F4E2"/>
                </a:solidFill>
              </a:rPr>
              <a:t> Terbuka Senat Universitas Mulawarman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68680" y="385876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Prof. Dr. </a:t>
            </a:r>
            <a:r>
              <a:rPr lang="en-US" sz="2000" b="1" dirty="0" err="1">
                <a:solidFill>
                  <a:srgbClr val="FFFFFF"/>
                </a:solidFill>
              </a:rPr>
              <a:t>Soerja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Koesnarpadi</a:t>
            </a:r>
            <a:r>
              <a:rPr lang="en-US" sz="2000" b="1" dirty="0">
                <a:solidFill>
                  <a:srgbClr val="FFFFFF"/>
                </a:solidFill>
              </a:rPr>
              <a:t>, </a:t>
            </a:r>
            <a:r>
              <a:rPr lang="en-US" sz="2000" b="1" dirty="0" err="1">
                <a:solidFill>
                  <a:srgbClr val="FFFFFF"/>
                </a:solidFill>
              </a:rPr>
              <a:t>S.Si</a:t>
            </a:r>
            <a:r>
              <a:rPr lang="en-US" sz="2000" b="1" dirty="0">
                <a:solidFill>
                  <a:srgbClr val="FFFFFF"/>
                </a:solidFill>
              </a:rPr>
              <a:t>, </a:t>
            </a:r>
            <a:r>
              <a:rPr lang="en-US" sz="2000" b="1" dirty="0" err="1">
                <a:solidFill>
                  <a:srgbClr val="FFFFFF"/>
                </a:solidFill>
              </a:rPr>
              <a:t>M.Si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68680" y="423367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23D91948-AB88-FA30-DD36-B1AABBD5AFB9}"/>
              </a:ext>
            </a:extLst>
          </p:cNvPr>
          <p:cNvSpPr/>
          <p:nvPr/>
        </p:nvSpPr>
        <p:spPr>
          <a:xfrm>
            <a:off x="1858628" y="739725"/>
            <a:ext cx="76355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RAPAT TERBUKA SENAT UNIVERSITAS MULAWARMAN</a:t>
            </a:r>
            <a:endParaRPr lang="en-US" sz="2400" dirty="0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A4259657-601C-7D4E-28DF-56ED8528A99B}"/>
              </a:ext>
            </a:extLst>
          </p:cNvPr>
          <p:cNvSpPr/>
          <p:nvPr/>
        </p:nvSpPr>
        <p:spPr>
          <a:xfrm>
            <a:off x="1858628" y="119070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F4E2"/>
                </a:solidFill>
              </a:rPr>
              <a:t>Rabu, 10 Juni 2026</a:t>
            </a:r>
            <a:endParaRPr lang="en-US" sz="1600" dirty="0"/>
          </a:p>
        </p:txBody>
      </p:sp>
      <p:pic>
        <p:nvPicPr>
          <p:cNvPr id="21" name="Image 2" descr="/mnt/data/diktisaintek-20260408145732-367e09.png">
            <a:extLst>
              <a:ext uri="{FF2B5EF4-FFF2-40B4-BE49-F238E27FC236}">
                <a16:creationId xmlns:a16="http://schemas.microsoft.com/office/drawing/2014/main" id="{B7F2A559-B2EB-B98D-AE24-EE6D3D7E5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680" y="5673190"/>
            <a:ext cx="2426787" cy="717451"/>
          </a:xfrm>
          <a:prstGeom prst="rect">
            <a:avLst/>
          </a:prstGeom>
        </p:spPr>
      </p:pic>
      <p:pic>
        <p:nvPicPr>
          <p:cNvPr id="22" name="Image 3" descr="/mnt/data/unmul-20260408145731-e033c2.png">
            <a:extLst>
              <a:ext uri="{FF2B5EF4-FFF2-40B4-BE49-F238E27FC236}">
                <a16:creationId xmlns:a16="http://schemas.microsoft.com/office/drawing/2014/main" id="{A39A1FFA-3318-2CE5-6711-4CF375CBC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189" y="5608838"/>
            <a:ext cx="799730" cy="799730"/>
          </a:xfrm>
          <a:prstGeom prst="rect">
            <a:avLst/>
          </a:prstGeom>
        </p:spPr>
      </p:pic>
      <p:pic>
        <p:nvPicPr>
          <p:cNvPr id="23" name="Image 4" descr="/mnt/data/logo-unggul-20260408145732-41a84d.png">
            <a:extLst>
              <a:ext uri="{FF2B5EF4-FFF2-40B4-BE49-F238E27FC236}">
                <a16:creationId xmlns:a16="http://schemas.microsoft.com/office/drawing/2014/main" id="{CCFC812F-EA6F-9EC0-2923-B2BF4D36A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885" y="5679879"/>
            <a:ext cx="1627783" cy="680878"/>
          </a:xfrm>
          <a:prstGeom prst="rect">
            <a:avLst/>
          </a:prstGeom>
        </p:spPr>
      </p:pic>
      <p:pic>
        <p:nvPicPr>
          <p:cNvPr id="24" name="Image 5" descr="/mnt/data/blu-20260408145731-85748a.png">
            <a:extLst>
              <a:ext uri="{FF2B5EF4-FFF2-40B4-BE49-F238E27FC236}">
                <a16:creationId xmlns:a16="http://schemas.microsoft.com/office/drawing/2014/main" id="{A7A202FF-0A1C-C3AF-8620-82185A70A8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418" y="5608838"/>
            <a:ext cx="799730" cy="799730"/>
          </a:xfrm>
          <a:prstGeom prst="rect">
            <a:avLst/>
          </a:prstGeom>
        </p:spPr>
      </p:pic>
      <p:pic>
        <p:nvPicPr>
          <p:cNvPr id="25" name="Image 6" descr="/mnt/data/dies-natalis-20260408145732-edfb3f.png">
            <a:extLst>
              <a:ext uri="{FF2B5EF4-FFF2-40B4-BE49-F238E27FC236}">
                <a16:creationId xmlns:a16="http://schemas.microsoft.com/office/drawing/2014/main" id="{C50598B0-30EC-3595-4FA5-98C3AECA6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9647" y="5608838"/>
            <a:ext cx="730615" cy="9089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6B7907-71CA-BC17-67F4-E31227D624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5629597"/>
            <a:ext cx="799730" cy="79973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01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/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sp>
        <p:nvSpPr>
          <p:cNvPr id="11" name="Text 8"/>
          <p:cNvSpPr/>
          <p:nvPr/>
        </p:nvSpPr>
        <p:spPr>
          <a:xfrm>
            <a:off x="502920" y="81070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12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TAGLINE :</a:t>
            </a:r>
            <a:endParaRPr lang="en-US" sz="2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F8DE06-6567-F033-380C-8AEC9C25F15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180934" y="1249616"/>
            <a:ext cx="9729845" cy="497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F5E0E6-A2AD-7BEA-B16B-B846798C1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5234" y="1575687"/>
            <a:ext cx="3996841" cy="1274855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BE521-770B-8FC0-9D6E-A222B47F8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FDDEE0E-7084-1171-D0B4-3A3E98F18868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11F03B9-7803-36A4-8AA0-E0D7844094BE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0E4D6FF4-755E-3195-1A78-AB2A160B9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9A631B49-17F7-673E-3984-2A3270F75466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E53B1D0-69E3-7243-A557-CB89ABE445BB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02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77F218E5-F421-4E77-4071-B50B7E952404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9ADB092-464B-68D3-3DB4-11844EF51AD4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F4AD8217-B7CC-AEB9-6B36-2F99F069FEFE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7245D28A-5497-F28D-0AFE-C3AA8B2025F8}"/>
              </a:ext>
            </a:extLst>
          </p:cNvPr>
          <p:cNvSpPr/>
          <p:nvPr/>
        </p:nvSpPr>
        <p:spPr>
          <a:xfrm>
            <a:off x="1020318" y="1259208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12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Visi :</a:t>
            </a:r>
            <a:endParaRPr lang="en-US" sz="23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47FB67-F3AF-34B2-2910-971F67148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4906" y="195205"/>
            <a:ext cx="2504056" cy="79870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8A53F3-297B-A172-16FC-49AFEE301CB0}"/>
              </a:ext>
            </a:extLst>
          </p:cNvPr>
          <p:cNvSpPr/>
          <p:nvPr/>
        </p:nvSpPr>
        <p:spPr>
          <a:xfrm>
            <a:off x="1211360" y="2824604"/>
            <a:ext cx="1020650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UNIVERSITAS MULAWARMAN BERKEMAJUAN SEBAGAI</a:t>
            </a:r>
          </a:p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PUSAT KEUNGGULAN GLOBAL HUTAN TROPIS YANG INOVATIF, BERKELANJUTAN DAN BERDAMPAK </a:t>
            </a:r>
            <a:b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MELALUI SINERGI SUMBER DAYA UNGGUL</a:t>
            </a:r>
            <a:endParaRPr lang="en-ID" sz="32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758620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94FD2-D10D-5FA4-E746-ACE1BB42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4A5DF2A-E5A5-454C-1828-497205F89230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28FE978-BCA2-2226-FFB2-AEE9838E9891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38CB231A-C488-8A11-D055-D29B8E87F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EB6AA18C-D346-B146-468D-4B091AE337A4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1B834AE-9C28-321F-CBE1-12B1D30A231D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03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13CF5C19-C376-6FCE-608F-567C3134390A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AB04EB0-94D2-2E78-3831-6F6A1567E34F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85F5295-D92F-5C18-18FF-B01F13559EEF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4998AFF-AD48-D33D-EB53-75387314B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938" y="177317"/>
            <a:ext cx="2500300" cy="7975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B3E52C-7DD5-ACC8-5762-F1E75A476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704" y="1146300"/>
            <a:ext cx="10123136" cy="524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84825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E08B8-F4D0-AECA-7FF7-9000FABC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1B9ABDD-55FF-DF3C-94F7-EAA95A1B3304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9E02226-2216-232B-95F4-116BFE491EDB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EC03756B-0E48-3387-EFE6-2329BA4C4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A8BB08FF-5336-63CD-DD22-6FE3C2652DCA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83944DC-2161-21F0-2BB0-8C2E6D3F1763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04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7329F026-232C-C903-2F2C-D753D33501E1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63B7AE1-37E4-DC25-5A65-508BF124910E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0DB4065-9B2F-A890-E044-6310452DFD1A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4FEEE93-63EC-3FB2-8CED-BA118A5F2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365" y="146275"/>
            <a:ext cx="2358317" cy="7522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84CEFB-9C0C-C4FE-AE3A-8CA6FE17D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1137037"/>
            <a:ext cx="9912311" cy="51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6752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E2F6-C357-525D-FFFB-4CC2986EB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5DC3DB0-58EF-3960-F6C3-C4831DE4FFE7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2A89207-64E0-9771-4AC3-0E08029AD59E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49687517-6B1E-7FF2-9603-2C5885CD4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D37AF851-4B24-5864-ED88-A9731860724E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1DD4E64-120F-0D14-1E99-A39372FE79D4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06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0C07182C-BE2B-2397-4DD2-2B92358341B4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3030514-F9C3-6744-4324-189260FDCF22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E1F0692-37AC-A978-2A5F-EFCEC3002354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E65228-CDE5-AEF4-FCA1-C135EF7DA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0309" y="192024"/>
            <a:ext cx="2208394" cy="704402"/>
          </a:xfrm>
          <a:prstGeom prst="rect">
            <a:avLst/>
          </a:prstGeom>
        </p:spPr>
      </p:pic>
      <p:sp>
        <p:nvSpPr>
          <p:cNvPr id="6" name="Text 8">
            <a:extLst>
              <a:ext uri="{FF2B5EF4-FFF2-40B4-BE49-F238E27FC236}">
                <a16:creationId xmlns:a16="http://schemas.microsoft.com/office/drawing/2014/main" id="{48977B86-D236-6292-9CDD-0ADBAF451539}"/>
              </a:ext>
            </a:extLst>
          </p:cNvPr>
          <p:cNvSpPr/>
          <p:nvPr/>
        </p:nvSpPr>
        <p:spPr>
          <a:xfrm>
            <a:off x="502920" y="81070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12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PROGRAM KERJA :</a:t>
            </a:r>
            <a:endParaRPr lang="en-US" sz="23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CEDC6B-CC2D-A171-EF90-724C325E8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010" y="1484248"/>
            <a:ext cx="10634831" cy="45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55957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301BF-4DDE-D03B-94BA-AB091314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C318282-45DE-9D39-EBC1-75924A105815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DF2D2CA-2614-13C4-E869-0FCC9CAEA58B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156F4D4B-5218-93BE-9534-112514388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4A271F4A-2654-CFF1-FFBD-4ED06D14109F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186B865-6479-1A8A-FC63-EA6C0752CB74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07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8371BFFE-8867-911D-6D0C-3C16B3949012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867EB255-8CC2-5CB7-9D5E-99A9549C8544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86D73F7-FA2D-BD23-F39D-90458FC5B894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8313D1B-AE50-EEF5-1D0D-B5CBB9107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544" y="126519"/>
            <a:ext cx="2466312" cy="7866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D37347-647E-7279-8545-83D8E6ADE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490" y="1022920"/>
            <a:ext cx="8753082" cy="520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4586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3CF91-DBCA-31C4-AA1D-FD30C11AB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483960E-231A-D528-93D3-B80693B5B57C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D4369DB-4BEE-FFB0-6BEF-733CC07971D3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B923FA82-59BA-BA89-B293-7A4B0758C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F24ED044-6A41-B18C-00B5-3FACA2013597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511D06C-8E1C-44B5-38D0-AF702BE122C1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08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D8218BF-64E7-9D8A-C74D-AE7512A4BC20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B243493-C69C-2767-219C-50214A025C14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98AEC37-E595-7340-7786-CE2E5AEF5827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7993348-33D9-A61A-190E-BC27C087B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7350" y="131709"/>
            <a:ext cx="2379055" cy="7588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6510E6-54BD-5BBD-EF6F-FB6BCB3E82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854"/>
          <a:stretch>
            <a:fillRect/>
          </a:stretch>
        </p:blipFill>
        <p:spPr>
          <a:xfrm>
            <a:off x="1819258" y="800869"/>
            <a:ext cx="8814101" cy="542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1847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C91D2-9C3E-BCBD-DB50-7EF62B4CC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84E8ADE-F849-4B4C-AA1A-96A88A8CAC51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02543FD-0218-B83C-A231-A954932D8F82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13BF5B90-728B-657B-43ED-C65657C21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A975694-2912-F141-8973-F7340BD48570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BD25D21-B2E0-91EF-3B21-D9048E6A8A31}"/>
              </a:ext>
            </a:extLst>
          </p:cNvPr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09</a:t>
            </a:r>
            <a:endParaRPr lang="en-US" sz="7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C124DF23-7106-E6BE-F9D8-B49E9F45CF2F}"/>
              </a:ext>
            </a:extLst>
          </p:cNvPr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87A6757-37A1-A5E6-767B-57F24B8854D1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8CE6CD3-23BA-24F1-87D1-E8806092052E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EF852A-EE20-34B8-8364-8FA36A465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8411" y="304900"/>
            <a:ext cx="2224424" cy="7095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9A38B5-00D7-3DE2-209C-67C9C90676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573"/>
          <a:stretch>
            <a:fillRect/>
          </a:stretch>
        </p:blipFill>
        <p:spPr>
          <a:xfrm>
            <a:off x="991728" y="938255"/>
            <a:ext cx="10301112" cy="527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664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321</Words>
  <Application>Microsoft Office PowerPoint</Application>
  <PresentationFormat>Widescreen</PresentationFormat>
  <Paragraphs>65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Mulawarman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Bakal Calon Rektor Universitas Mulawarman</dc:title>
  <dc:subject>Template penyampaian visi, misi dan program kerja bakal calon rektor Universitas Mulawarman</dc:subject>
  <dc:creator>OpenAI</dc:creator>
  <cp:lastModifiedBy>WD2</cp:lastModifiedBy>
  <cp:revision>10</cp:revision>
  <dcterms:created xsi:type="dcterms:W3CDTF">2026-06-01T04:47:08Z</dcterms:created>
  <dcterms:modified xsi:type="dcterms:W3CDTF">2026-09-07T00:43:08Z</dcterms:modified>
</cp:coreProperties>
</file>